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notesMasterIdLst>
    <p:notesMasterId r:id="rId17"/>
  </p:notesMasterIdLst>
  <p:sldIdLst>
    <p:sldId id="256" r:id="rId5"/>
    <p:sldId id="484" r:id="rId6"/>
    <p:sldId id="497" r:id="rId7"/>
    <p:sldId id="500" r:id="rId8"/>
    <p:sldId id="485" r:id="rId9"/>
    <p:sldId id="461" r:id="rId10"/>
    <p:sldId id="462" r:id="rId11"/>
    <p:sldId id="491" r:id="rId12"/>
    <p:sldId id="492" r:id="rId13"/>
    <p:sldId id="493" r:id="rId14"/>
    <p:sldId id="494" r:id="rId15"/>
    <p:sldId id="260" r:id="rId16"/>
  </p:sldIdLst>
  <p:sldSz cx="10691813" cy="7559675"/>
  <p:notesSz cx="9296400" cy="70104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649" userDrawn="1">
          <p15:clr>
            <a:srgbClr val="A4A3A4"/>
          </p15:clr>
        </p15:guide>
        <p15:guide id="2" pos="673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737"/>
    <a:srgbClr val="008C4F"/>
    <a:srgbClr val="007743"/>
    <a:srgbClr val="E4E5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77" autoAdjust="0"/>
    <p:restoredTop sz="96139" autoAdjust="0"/>
  </p:normalViewPr>
  <p:slideViewPr>
    <p:cSldViewPr snapToObjects="1">
      <p:cViewPr varScale="1">
        <p:scale>
          <a:sx n="105" d="100"/>
          <a:sy n="105" d="100"/>
        </p:scale>
        <p:origin x="1146" y="102"/>
      </p:cViewPr>
      <p:guideLst>
        <p:guide orient="horz" pos="4649"/>
        <p:guide pos="673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0" d="100"/>
        <a:sy n="7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4028440" cy="35173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5265810" y="3"/>
            <a:ext cx="4028440" cy="35173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554B1D-25A0-4C4E-8D66-61FD792F8152}" type="datetimeFigureOut">
              <a:rPr lang="it-IT" smtClean="0"/>
              <a:pPr/>
              <a:t>29/12/2022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974975" y="876300"/>
            <a:ext cx="3346450" cy="23669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929640" y="3373754"/>
            <a:ext cx="7437120" cy="27603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5265810" y="6658664"/>
            <a:ext cx="4028440" cy="35173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7E09F0-7C80-DB4B-874D-6D5217BD8CF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6516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974975" y="876300"/>
            <a:ext cx="3346450" cy="2366963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E09F0-7C80-DB4B-874D-6D5217BD8CFD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96414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Fatto a metà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0F44A-1469-433D-ACA6-EE12C69034A4}" type="slidenum">
              <a:rPr lang="it-IT" smtClean="0"/>
              <a:pPr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60037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fatto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0F44A-1469-433D-ACA6-EE12C69034A4}" type="slidenum">
              <a:rPr lang="it-IT" smtClean="0"/>
              <a:pPr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8262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fatto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0F44A-1469-433D-ACA6-EE12C69034A4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74296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fatto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0F44A-1469-433D-ACA6-EE12C69034A4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8528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fatto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0F44A-1469-433D-ACA6-EE12C69034A4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15640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fatto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0F44A-1469-433D-ACA6-EE12C69034A4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20097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fatto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0F44A-1469-433D-ACA6-EE12C69034A4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06477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fatto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0F44A-1469-433D-ACA6-EE12C69034A4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14714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Fatto a metà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0F44A-1469-433D-ACA6-EE12C69034A4}" type="slidenum">
              <a:rPr lang="it-IT" smtClean="0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30876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Fatto a metà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0F44A-1469-433D-ACA6-EE12C69034A4}" type="slidenum">
              <a:rPr lang="it-IT" smtClean="0"/>
              <a:pPr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8273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../../2018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07A63-8A9F-3F42-8AF0-5D64E2E4E0A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4522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../../2018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07A63-8A9F-3F42-8AF0-5D64E2E4E0A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7992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../../2018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07A63-8A9F-3F42-8AF0-5D64E2E4E0A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1928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../../2018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07A63-8A9F-3F42-8AF0-5D64E2E4E0A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7726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../../2018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07A63-8A9F-3F42-8AF0-5D64E2E4E0A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533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../../2018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07A63-8A9F-3F42-8AF0-5D64E2E4E0A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6060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../../2018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07A63-8A9F-3F42-8AF0-5D64E2E4E0A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8140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../../2018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07A63-8A9F-3F42-8AF0-5D64E2E4E0A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2430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../../2018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07A63-8A9F-3F42-8AF0-5D64E2E4E0A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9228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../../2018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07A63-8A9F-3F42-8AF0-5D64E2E4E0A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9241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it-IT"/>
              <a:t>Trascinare l'immagine su un segnaposto o fare clic sull'icona per aggiungerla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../../2018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07A63-8A9F-3F42-8AF0-5D64E2E4E0A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2836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../../2018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507A63-8A9F-3F42-8AF0-5D64E2E4E0A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6621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/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cid:image004.png@01D4BA12.05EAD240" TargetMode="External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cid:image003.png@01D4BA12.05EAD240" TargetMode="External"/><Relationship Id="rId5" Type="http://schemas.openxmlformats.org/officeDocument/2006/relationships/image" Target="../media/image16.png"/><Relationship Id="rId10" Type="http://schemas.openxmlformats.org/officeDocument/2006/relationships/image" Target="cid:image001.png@01D4BA12.05EAD240" TargetMode="External"/><Relationship Id="rId4" Type="http://schemas.openxmlformats.org/officeDocument/2006/relationships/image" Target="cid:image002.png@01D4BA12.05EAD240" TargetMode="External"/><Relationship Id="rId9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7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ttangolo 39"/>
          <p:cNvSpPr>
            <a:spLocks/>
          </p:cNvSpPr>
          <p:nvPr/>
        </p:nvSpPr>
        <p:spPr>
          <a:xfrm>
            <a:off x="252000" y="232883"/>
            <a:ext cx="10186318" cy="705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29085" tIns="229085" rIns="229085" bIns="229085" rtlCol="0" anchor="ctr"/>
          <a:lstStyle/>
          <a:p>
            <a:pPr algn="ctr"/>
            <a:r>
              <a:rPr lang="en-US" sz="1400" dirty="0"/>
              <a:t>IN</a:t>
            </a:r>
            <a:endParaRPr lang="it-IT" sz="1273" dirty="0"/>
          </a:p>
        </p:txBody>
      </p:sp>
      <p:sp>
        <p:nvSpPr>
          <p:cNvPr id="26" name="CasellaDiTesto 25"/>
          <p:cNvSpPr txBox="1"/>
          <p:nvPr/>
        </p:nvSpPr>
        <p:spPr>
          <a:xfrm>
            <a:off x="252000" y="7380237"/>
            <a:ext cx="3565870" cy="123111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it-IT" sz="800" b="1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www.ats-insubria.it</a:t>
            </a:r>
          </a:p>
        </p:txBody>
      </p:sp>
      <p:sp>
        <p:nvSpPr>
          <p:cNvPr id="30" name="CasellaDiTesto 29"/>
          <p:cNvSpPr txBox="1"/>
          <p:nvPr/>
        </p:nvSpPr>
        <p:spPr>
          <a:xfrm>
            <a:off x="1762798" y="586646"/>
            <a:ext cx="7164722" cy="1392991"/>
          </a:xfrm>
          <a:prstGeom prst="rect">
            <a:avLst/>
          </a:prstGeom>
          <a:noFill/>
        </p:spPr>
        <p:txBody>
          <a:bodyPr wrap="square" lIns="503999" tIns="503999" rIns="503999" bIns="0" rtlCol="0">
            <a:noAutofit/>
          </a:bodyPr>
          <a:lstStyle/>
          <a:p>
            <a:pPr algn="ctr">
              <a:spcAft>
                <a:spcPts val="300"/>
              </a:spcAft>
            </a:pPr>
            <a:r>
              <a:rPr lang="it-IT" sz="3900" b="1" dirty="0" smtClean="0">
                <a:latin typeface="Helvetica" pitchFamily="34" charset="0"/>
                <a:cs typeface="Helvetica" pitchFamily="34" charset="0"/>
              </a:rPr>
              <a:t>ANDAMENTO EPIDEMIA DICEMBRE 2022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602" y="3147110"/>
            <a:ext cx="5010441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988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bottera\Desktop\CMZ TRASVERSALE\ATS_Insubria 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50802" y="6710359"/>
            <a:ext cx="1388997" cy="723356"/>
          </a:xfrm>
          <a:prstGeom prst="rect">
            <a:avLst/>
          </a:prstGeom>
          <a:noFill/>
        </p:spPr>
      </p:pic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10098435" y="6588149"/>
            <a:ext cx="0" cy="923960"/>
          </a:xfrm>
          <a:prstGeom prst="line">
            <a:avLst/>
          </a:prstGeom>
          <a:noFill/>
          <a:ln w="6350">
            <a:solidFill>
              <a:srgbClr val="4F964D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04287" tIns="52144" rIns="104287" bIns="52144" anchor="ctr"/>
          <a:lstStyle/>
          <a:p>
            <a:pPr>
              <a:defRPr/>
            </a:pPr>
            <a:endParaRPr lang="it-IT"/>
          </a:p>
        </p:txBody>
      </p:sp>
      <p:sp>
        <p:nvSpPr>
          <p:cNvPr id="15" name="Segnaposto numero diapositiva 14"/>
          <p:cNvSpPr>
            <a:spLocks noGrp="1"/>
          </p:cNvSpPr>
          <p:nvPr>
            <p:ph type="sldNum" sz="quarter" idx="12"/>
          </p:nvPr>
        </p:nvSpPr>
        <p:spPr>
          <a:xfrm>
            <a:off x="4193778" y="7006700"/>
            <a:ext cx="2405658" cy="402483"/>
          </a:xfrm>
        </p:spPr>
        <p:txBody>
          <a:bodyPr/>
          <a:lstStyle/>
          <a:p>
            <a:pPr algn="ctr"/>
            <a:fld id="{10507A63-8A9F-3F42-8AF0-5D64E2E4E0AF}" type="slidenum">
              <a:rPr lang="it-IT" smtClean="0"/>
              <a:pPr algn="ctr"/>
              <a:t>10</a:t>
            </a:fld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9322" y="194382"/>
            <a:ext cx="9878491" cy="689014"/>
          </a:xfrm>
        </p:spPr>
        <p:txBody>
          <a:bodyPr>
            <a:noAutofit/>
          </a:bodyPr>
          <a:lstStyle/>
          <a:p>
            <a:pPr algn="r"/>
            <a:r>
              <a:rPr lang="it-IT" sz="2400" b="1" dirty="0">
                <a:solidFill>
                  <a:srgbClr val="4F964D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TASSO INCIDENZA ULTIMI </a:t>
            </a:r>
            <a:r>
              <a:rPr lang="it-IT" sz="2400" b="1" dirty="0" smtClean="0">
                <a:solidFill>
                  <a:srgbClr val="4F964D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7 </a:t>
            </a:r>
            <a:r>
              <a:rPr lang="it-IT" sz="2400" b="1" dirty="0">
                <a:solidFill>
                  <a:srgbClr val="4F964D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GIORNI AMBITO LARIANO</a:t>
            </a:r>
          </a:p>
        </p:txBody>
      </p:sp>
      <p:grpSp>
        <p:nvGrpSpPr>
          <p:cNvPr id="3" name="Gruppo 9"/>
          <p:cNvGrpSpPr/>
          <p:nvPr/>
        </p:nvGrpSpPr>
        <p:grpSpPr>
          <a:xfrm>
            <a:off x="708634" y="210927"/>
            <a:ext cx="9282944" cy="688079"/>
            <a:chOff x="470251" y="184150"/>
            <a:chExt cx="8154992" cy="838200"/>
          </a:xfrm>
        </p:grpSpPr>
        <p:sp>
          <p:nvSpPr>
            <p:cNvPr id="6" name="Line 9"/>
            <p:cNvSpPr>
              <a:spLocks noChangeShapeType="1"/>
            </p:cNvSpPr>
            <p:nvPr/>
          </p:nvSpPr>
          <p:spPr bwMode="auto">
            <a:xfrm>
              <a:off x="8625243" y="184150"/>
              <a:ext cx="0" cy="838200"/>
            </a:xfrm>
            <a:prstGeom prst="line">
              <a:avLst/>
            </a:prstGeom>
            <a:noFill/>
            <a:ln w="6350">
              <a:solidFill>
                <a:srgbClr val="4F964D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139700" prst="cross"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7" name="Line 10"/>
            <p:cNvSpPr>
              <a:spLocks noChangeShapeType="1"/>
            </p:cNvSpPr>
            <p:nvPr/>
          </p:nvSpPr>
          <p:spPr bwMode="auto">
            <a:xfrm rot="5400000">
              <a:off x="4546951" y="-3054350"/>
              <a:ext cx="0" cy="8153400"/>
            </a:xfrm>
            <a:prstGeom prst="line">
              <a:avLst/>
            </a:prstGeom>
            <a:noFill/>
            <a:ln w="6350">
              <a:solidFill>
                <a:srgbClr val="4F964D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139700" prst="cross"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</p:grpSp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47" y="1331565"/>
            <a:ext cx="9954419" cy="497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88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97840" y="438872"/>
            <a:ext cx="9262585" cy="689014"/>
          </a:xfrm>
        </p:spPr>
        <p:txBody>
          <a:bodyPr>
            <a:noAutofit/>
          </a:bodyPr>
          <a:lstStyle/>
          <a:p>
            <a:pPr algn="r"/>
            <a:r>
              <a:rPr lang="it-IT" sz="2800" b="1" dirty="0" smtClean="0">
                <a:solidFill>
                  <a:srgbClr val="4F964D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POSITIVITA’ PER FASCE DI ETA’</a:t>
            </a:r>
            <a:endParaRPr lang="it-IT" sz="2800" b="1" dirty="0">
              <a:solidFill>
                <a:srgbClr val="4F964D"/>
              </a:solidFill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10098435" y="6588149"/>
            <a:ext cx="0" cy="923960"/>
          </a:xfrm>
          <a:prstGeom prst="line">
            <a:avLst/>
          </a:prstGeom>
          <a:noFill/>
          <a:ln w="6350">
            <a:solidFill>
              <a:srgbClr val="4F964D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04287" tIns="52144" rIns="104287" bIns="52144" anchor="ctr"/>
          <a:lstStyle/>
          <a:p>
            <a:pPr>
              <a:defRPr/>
            </a:pPr>
            <a:endParaRPr lang="it-IT"/>
          </a:p>
        </p:txBody>
      </p:sp>
      <p:pic>
        <p:nvPicPr>
          <p:cNvPr id="11" name="Picture 2" descr="C:\Users\bottera\Desktop\CMZ TRASVERSALE\ATS_Insubria 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50802" y="6710359"/>
            <a:ext cx="1388997" cy="723356"/>
          </a:xfrm>
          <a:prstGeom prst="rect">
            <a:avLst/>
          </a:prstGeom>
          <a:noFill/>
        </p:spPr>
      </p:pic>
      <p:sp>
        <p:nvSpPr>
          <p:cNvPr id="15" name="Segnaposto numero diapositiva 14"/>
          <p:cNvSpPr>
            <a:spLocks noGrp="1"/>
          </p:cNvSpPr>
          <p:nvPr>
            <p:ph type="sldNum" sz="quarter" idx="12"/>
          </p:nvPr>
        </p:nvSpPr>
        <p:spPr>
          <a:xfrm>
            <a:off x="4193778" y="7006700"/>
            <a:ext cx="2405658" cy="402483"/>
          </a:xfrm>
        </p:spPr>
        <p:txBody>
          <a:bodyPr/>
          <a:lstStyle/>
          <a:p>
            <a:pPr algn="ctr"/>
            <a:fld id="{10507A63-8A9F-3F42-8AF0-5D64E2E4E0AF}" type="slidenum">
              <a:rPr lang="it-IT" smtClean="0"/>
              <a:pPr algn="ctr"/>
              <a:t>11</a:t>
            </a:fld>
            <a:endParaRPr lang="it-IT" dirty="0"/>
          </a:p>
        </p:txBody>
      </p:sp>
      <p:grpSp>
        <p:nvGrpSpPr>
          <p:cNvPr id="3" name="Gruppo 9"/>
          <p:cNvGrpSpPr/>
          <p:nvPr/>
        </p:nvGrpSpPr>
        <p:grpSpPr>
          <a:xfrm>
            <a:off x="697840" y="438871"/>
            <a:ext cx="9282944" cy="688079"/>
            <a:chOff x="470251" y="184150"/>
            <a:chExt cx="8154992" cy="838200"/>
          </a:xfrm>
        </p:grpSpPr>
        <p:sp>
          <p:nvSpPr>
            <p:cNvPr id="6" name="Line 9"/>
            <p:cNvSpPr>
              <a:spLocks noChangeShapeType="1"/>
            </p:cNvSpPr>
            <p:nvPr/>
          </p:nvSpPr>
          <p:spPr bwMode="auto">
            <a:xfrm>
              <a:off x="8625243" y="184150"/>
              <a:ext cx="0" cy="838200"/>
            </a:xfrm>
            <a:prstGeom prst="line">
              <a:avLst/>
            </a:prstGeom>
            <a:noFill/>
            <a:ln w="6350">
              <a:solidFill>
                <a:srgbClr val="4F964D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139700" prst="cross"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7" name="Line 10"/>
            <p:cNvSpPr>
              <a:spLocks noChangeShapeType="1"/>
            </p:cNvSpPr>
            <p:nvPr/>
          </p:nvSpPr>
          <p:spPr bwMode="auto">
            <a:xfrm rot="5400000">
              <a:off x="4546951" y="-3054350"/>
              <a:ext cx="0" cy="8153400"/>
            </a:xfrm>
            <a:prstGeom prst="line">
              <a:avLst/>
            </a:prstGeom>
            <a:noFill/>
            <a:ln w="6350">
              <a:solidFill>
                <a:srgbClr val="4F964D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139700" prst="cross"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</p:grpSp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69" y="1403573"/>
            <a:ext cx="9811489" cy="490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08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>
            <a:spLocks noChangeArrowheads="1"/>
          </p:cNvSpPr>
          <p:nvPr/>
        </p:nvSpPr>
        <p:spPr bwMode="auto">
          <a:xfrm>
            <a:off x="0" y="5724053"/>
            <a:ext cx="10674498" cy="382305"/>
          </a:xfrm>
          <a:prstGeom prst="rect">
            <a:avLst/>
          </a:prstGeo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04287" tIns="52144" rIns="104287" bIns="52144">
            <a:spAutoFit/>
          </a:bodyPr>
          <a:lstStyle>
            <a:lvl1pPr eaLnBrk="0" hangingPunct="0">
              <a:defRPr sz="28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it-IT" sz="1800" b="1" dirty="0">
                <a:solidFill>
                  <a:srgbClr val="519759"/>
                </a:solidFill>
              </a:rPr>
              <a:t>www.ats-insubria.it</a:t>
            </a:r>
          </a:p>
        </p:txBody>
      </p:sp>
      <p:pic>
        <p:nvPicPr>
          <p:cNvPr id="3074" name="Picture 2" descr="C:\Users\bottera\Desktop\CMZ TRASVERSALE\ATS_Insubria 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15791" y="754089"/>
            <a:ext cx="2860230" cy="1489537"/>
          </a:xfrm>
          <a:prstGeom prst="rect">
            <a:avLst/>
          </a:prstGeom>
          <a:noFill/>
        </p:spPr>
      </p:pic>
      <p:pic>
        <p:nvPicPr>
          <p:cNvPr id="1027" name="Immagine 30" descr="Social Media, Voi Tubo, Facebook, Comunicare, Youtube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5372228" y="5210176"/>
            <a:ext cx="477734" cy="484062"/>
          </a:xfrm>
          <a:prstGeom prst="rect">
            <a:avLst/>
          </a:prstGeom>
          <a:noFill/>
        </p:spPr>
      </p:pic>
      <p:pic>
        <p:nvPicPr>
          <p:cNvPr id="1026" name="Immagine 29" descr="Social Media, Voi Tubo, Facebook, Comunicare, Youtube"/>
          <p:cNvPicPr>
            <a:picLocks noChangeAspect="1" noChangeArrowheads="1"/>
          </p:cNvPicPr>
          <p:nvPr/>
        </p:nvPicPr>
        <p:blipFill>
          <a:blip r:embed="rId5" r:link="rId6"/>
          <a:srcRect/>
          <a:stretch>
            <a:fillRect/>
          </a:stretch>
        </p:blipFill>
        <p:spPr bwMode="auto">
          <a:xfrm>
            <a:off x="5931792" y="5200003"/>
            <a:ext cx="494234" cy="494234"/>
          </a:xfrm>
          <a:prstGeom prst="rect">
            <a:avLst/>
          </a:prstGeom>
          <a:noFill/>
        </p:spPr>
      </p:pic>
      <p:pic>
        <p:nvPicPr>
          <p:cNvPr id="1025" name="Immagine 31" descr="Risultati immagini per social"/>
          <p:cNvPicPr>
            <a:picLocks noChangeAspect="1" noChangeArrowheads="1"/>
          </p:cNvPicPr>
          <p:nvPr/>
        </p:nvPicPr>
        <p:blipFill>
          <a:blip r:embed="rId7" r:link="rId8"/>
          <a:srcRect/>
          <a:stretch>
            <a:fillRect/>
          </a:stretch>
        </p:blipFill>
        <p:spPr bwMode="auto">
          <a:xfrm>
            <a:off x="4789837" y="5219997"/>
            <a:ext cx="484061" cy="484061"/>
          </a:xfrm>
          <a:prstGeom prst="rect">
            <a:avLst/>
          </a:prstGeom>
          <a:noFill/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10691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1876425"/>
            <a:ext cx="10691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1028" name="Immagine 28" descr="Social Media, Voi Tubo, Facebook, Comunicare, Youtube"/>
          <p:cNvPicPr>
            <a:picLocks noChangeAspect="1" noChangeArrowheads="1"/>
          </p:cNvPicPr>
          <p:nvPr/>
        </p:nvPicPr>
        <p:blipFill>
          <a:blip r:embed="rId9" r:link="rId10"/>
          <a:srcRect/>
          <a:stretch>
            <a:fillRect/>
          </a:stretch>
        </p:blipFill>
        <p:spPr bwMode="auto">
          <a:xfrm>
            <a:off x="4158543" y="5210176"/>
            <a:ext cx="539291" cy="4840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1177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97840" y="438872"/>
            <a:ext cx="9262585" cy="689014"/>
          </a:xfrm>
        </p:spPr>
        <p:txBody>
          <a:bodyPr>
            <a:normAutofit/>
          </a:bodyPr>
          <a:lstStyle/>
          <a:p>
            <a:pPr algn="r"/>
            <a:r>
              <a:rPr lang="it-IT" sz="3400" b="1" dirty="0" smtClean="0">
                <a:solidFill>
                  <a:srgbClr val="4F964D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POSITIVI GIORNALIERI</a:t>
            </a:r>
            <a:endParaRPr lang="it-IT" sz="3400" b="1" dirty="0">
              <a:solidFill>
                <a:srgbClr val="4F964D"/>
              </a:solidFill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  <p:grpSp>
        <p:nvGrpSpPr>
          <p:cNvPr id="3" name="Gruppo 9"/>
          <p:cNvGrpSpPr/>
          <p:nvPr/>
        </p:nvGrpSpPr>
        <p:grpSpPr>
          <a:xfrm>
            <a:off x="697840" y="438871"/>
            <a:ext cx="9282944" cy="688079"/>
            <a:chOff x="470251" y="184150"/>
            <a:chExt cx="8154992" cy="838200"/>
          </a:xfrm>
        </p:grpSpPr>
        <p:sp>
          <p:nvSpPr>
            <p:cNvPr id="6" name="Line 9"/>
            <p:cNvSpPr>
              <a:spLocks noChangeShapeType="1"/>
            </p:cNvSpPr>
            <p:nvPr/>
          </p:nvSpPr>
          <p:spPr bwMode="auto">
            <a:xfrm>
              <a:off x="8625243" y="184150"/>
              <a:ext cx="0" cy="838200"/>
            </a:xfrm>
            <a:prstGeom prst="line">
              <a:avLst/>
            </a:prstGeom>
            <a:noFill/>
            <a:ln w="6350">
              <a:solidFill>
                <a:srgbClr val="4F964D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139700" prst="cross"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7" name="Line 10"/>
            <p:cNvSpPr>
              <a:spLocks noChangeShapeType="1"/>
            </p:cNvSpPr>
            <p:nvPr/>
          </p:nvSpPr>
          <p:spPr bwMode="auto">
            <a:xfrm rot="5400000">
              <a:off x="4546951" y="-3054350"/>
              <a:ext cx="0" cy="8153400"/>
            </a:xfrm>
            <a:prstGeom prst="line">
              <a:avLst/>
            </a:prstGeom>
            <a:noFill/>
            <a:ln w="6350">
              <a:solidFill>
                <a:srgbClr val="4F964D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139700" prst="cross"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</p:grp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10098435" y="6710359"/>
            <a:ext cx="0" cy="923960"/>
          </a:xfrm>
          <a:prstGeom prst="line">
            <a:avLst/>
          </a:prstGeom>
          <a:noFill/>
          <a:ln w="6350">
            <a:solidFill>
              <a:srgbClr val="4F964D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04287" tIns="52144" rIns="104287" bIns="52144" anchor="ctr"/>
          <a:lstStyle/>
          <a:p>
            <a:pPr>
              <a:defRPr/>
            </a:pPr>
            <a:endParaRPr lang="it-IT"/>
          </a:p>
        </p:txBody>
      </p:sp>
      <p:pic>
        <p:nvPicPr>
          <p:cNvPr id="11" name="Picture 2" descr="C:\Users\bottera\Desktop\CMZ TRASVERSALE\ATS_Insubria 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50802" y="6710359"/>
            <a:ext cx="1388997" cy="723356"/>
          </a:xfrm>
          <a:prstGeom prst="rect">
            <a:avLst/>
          </a:prstGeom>
          <a:noFill/>
        </p:spPr>
      </p:pic>
      <p:sp>
        <p:nvSpPr>
          <p:cNvPr id="15" name="Segnaposto numero diapositiva 14"/>
          <p:cNvSpPr>
            <a:spLocks noGrp="1"/>
          </p:cNvSpPr>
          <p:nvPr>
            <p:ph type="sldNum" sz="quarter" idx="12"/>
          </p:nvPr>
        </p:nvSpPr>
        <p:spPr>
          <a:xfrm>
            <a:off x="4193778" y="7006700"/>
            <a:ext cx="2405658" cy="402483"/>
          </a:xfrm>
        </p:spPr>
        <p:txBody>
          <a:bodyPr/>
          <a:lstStyle/>
          <a:p>
            <a:pPr algn="ctr"/>
            <a:fld id="{10507A63-8A9F-3F42-8AF0-5D64E2E4E0AF}" type="slidenum">
              <a:rPr lang="it-IT" smtClean="0"/>
              <a:pPr algn="ctr"/>
              <a:t>2</a:t>
            </a:fld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4" y="2699717"/>
            <a:ext cx="10691813" cy="224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97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97840" y="438872"/>
            <a:ext cx="9262585" cy="689014"/>
          </a:xfrm>
        </p:spPr>
        <p:txBody>
          <a:bodyPr>
            <a:normAutofit/>
          </a:bodyPr>
          <a:lstStyle/>
          <a:p>
            <a:pPr algn="r"/>
            <a:r>
              <a:rPr lang="it-IT" sz="3400" b="1" dirty="0" smtClean="0">
                <a:solidFill>
                  <a:srgbClr val="4F964D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POSITIVI SETTIMANALI</a:t>
            </a:r>
            <a:endParaRPr lang="it-IT" sz="3400" b="1" dirty="0">
              <a:solidFill>
                <a:srgbClr val="4F964D"/>
              </a:solidFill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  <p:grpSp>
        <p:nvGrpSpPr>
          <p:cNvPr id="3" name="Gruppo 9"/>
          <p:cNvGrpSpPr/>
          <p:nvPr/>
        </p:nvGrpSpPr>
        <p:grpSpPr>
          <a:xfrm>
            <a:off x="697840" y="438871"/>
            <a:ext cx="9282944" cy="688079"/>
            <a:chOff x="470251" y="184150"/>
            <a:chExt cx="8154992" cy="838200"/>
          </a:xfrm>
        </p:grpSpPr>
        <p:sp>
          <p:nvSpPr>
            <p:cNvPr id="6" name="Line 9"/>
            <p:cNvSpPr>
              <a:spLocks noChangeShapeType="1"/>
            </p:cNvSpPr>
            <p:nvPr/>
          </p:nvSpPr>
          <p:spPr bwMode="auto">
            <a:xfrm>
              <a:off x="8625243" y="184150"/>
              <a:ext cx="0" cy="838200"/>
            </a:xfrm>
            <a:prstGeom prst="line">
              <a:avLst/>
            </a:prstGeom>
            <a:noFill/>
            <a:ln w="6350">
              <a:solidFill>
                <a:srgbClr val="4F964D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139700" prst="cross"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7" name="Line 10"/>
            <p:cNvSpPr>
              <a:spLocks noChangeShapeType="1"/>
            </p:cNvSpPr>
            <p:nvPr/>
          </p:nvSpPr>
          <p:spPr bwMode="auto">
            <a:xfrm rot="5400000">
              <a:off x="4546951" y="-3054350"/>
              <a:ext cx="0" cy="8153400"/>
            </a:xfrm>
            <a:prstGeom prst="line">
              <a:avLst/>
            </a:prstGeom>
            <a:noFill/>
            <a:ln w="6350">
              <a:solidFill>
                <a:srgbClr val="4F964D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139700" prst="cross"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</p:grp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10098435" y="6710359"/>
            <a:ext cx="0" cy="923960"/>
          </a:xfrm>
          <a:prstGeom prst="line">
            <a:avLst/>
          </a:prstGeom>
          <a:noFill/>
          <a:ln w="6350">
            <a:solidFill>
              <a:srgbClr val="4F964D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04287" tIns="52144" rIns="104287" bIns="52144" anchor="ctr"/>
          <a:lstStyle/>
          <a:p>
            <a:pPr>
              <a:defRPr/>
            </a:pPr>
            <a:endParaRPr lang="it-IT"/>
          </a:p>
        </p:txBody>
      </p:sp>
      <p:pic>
        <p:nvPicPr>
          <p:cNvPr id="11" name="Picture 2" descr="C:\Users\bottera\Desktop\CMZ TRASVERSALE\ATS_Insubria 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50802" y="6710359"/>
            <a:ext cx="1388997" cy="723356"/>
          </a:xfrm>
          <a:prstGeom prst="rect">
            <a:avLst/>
          </a:prstGeom>
          <a:noFill/>
        </p:spPr>
      </p:pic>
      <p:sp>
        <p:nvSpPr>
          <p:cNvPr id="15" name="Segnaposto numero diapositiva 14"/>
          <p:cNvSpPr>
            <a:spLocks noGrp="1"/>
          </p:cNvSpPr>
          <p:nvPr>
            <p:ph type="sldNum" sz="quarter" idx="12"/>
          </p:nvPr>
        </p:nvSpPr>
        <p:spPr>
          <a:xfrm>
            <a:off x="4193778" y="7006700"/>
            <a:ext cx="2405658" cy="402483"/>
          </a:xfrm>
        </p:spPr>
        <p:txBody>
          <a:bodyPr/>
          <a:lstStyle/>
          <a:p>
            <a:pPr algn="ctr"/>
            <a:fld id="{10507A63-8A9F-3F42-8AF0-5D64E2E4E0AF}" type="slidenum">
              <a:rPr lang="it-IT" smtClean="0"/>
              <a:pPr algn="ctr"/>
              <a:t>3</a:t>
            </a:fld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39877"/>
            <a:ext cx="10691813" cy="2018962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4" y="1475581"/>
            <a:ext cx="10691813" cy="2018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7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97840" y="438872"/>
            <a:ext cx="9262585" cy="689014"/>
          </a:xfrm>
        </p:spPr>
        <p:txBody>
          <a:bodyPr>
            <a:normAutofit/>
          </a:bodyPr>
          <a:lstStyle/>
          <a:p>
            <a:pPr algn="r"/>
            <a:r>
              <a:rPr lang="it-IT" sz="3400" b="1" dirty="0" smtClean="0">
                <a:solidFill>
                  <a:srgbClr val="4F964D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POSITIVI SETTIMANALI</a:t>
            </a:r>
            <a:endParaRPr lang="it-IT" sz="3400" b="1" dirty="0">
              <a:solidFill>
                <a:srgbClr val="4F964D"/>
              </a:solidFill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  <p:grpSp>
        <p:nvGrpSpPr>
          <p:cNvPr id="3" name="Gruppo 9"/>
          <p:cNvGrpSpPr/>
          <p:nvPr/>
        </p:nvGrpSpPr>
        <p:grpSpPr>
          <a:xfrm>
            <a:off x="697840" y="438871"/>
            <a:ext cx="9282944" cy="688079"/>
            <a:chOff x="470251" y="184150"/>
            <a:chExt cx="8154992" cy="838200"/>
          </a:xfrm>
        </p:grpSpPr>
        <p:sp>
          <p:nvSpPr>
            <p:cNvPr id="6" name="Line 9"/>
            <p:cNvSpPr>
              <a:spLocks noChangeShapeType="1"/>
            </p:cNvSpPr>
            <p:nvPr/>
          </p:nvSpPr>
          <p:spPr bwMode="auto">
            <a:xfrm>
              <a:off x="8625243" y="184150"/>
              <a:ext cx="0" cy="838200"/>
            </a:xfrm>
            <a:prstGeom prst="line">
              <a:avLst/>
            </a:prstGeom>
            <a:noFill/>
            <a:ln w="6350">
              <a:solidFill>
                <a:srgbClr val="4F964D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139700" prst="cross"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7" name="Line 10"/>
            <p:cNvSpPr>
              <a:spLocks noChangeShapeType="1"/>
            </p:cNvSpPr>
            <p:nvPr/>
          </p:nvSpPr>
          <p:spPr bwMode="auto">
            <a:xfrm rot="5400000">
              <a:off x="4546951" y="-3054350"/>
              <a:ext cx="0" cy="8153400"/>
            </a:xfrm>
            <a:prstGeom prst="line">
              <a:avLst/>
            </a:prstGeom>
            <a:noFill/>
            <a:ln w="6350">
              <a:solidFill>
                <a:srgbClr val="4F964D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139700" prst="cross"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</p:grp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10098435" y="6710359"/>
            <a:ext cx="0" cy="923960"/>
          </a:xfrm>
          <a:prstGeom prst="line">
            <a:avLst/>
          </a:prstGeom>
          <a:noFill/>
          <a:ln w="6350">
            <a:solidFill>
              <a:srgbClr val="4F964D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04287" tIns="52144" rIns="104287" bIns="52144" anchor="ctr"/>
          <a:lstStyle/>
          <a:p>
            <a:pPr>
              <a:defRPr/>
            </a:pPr>
            <a:endParaRPr lang="it-IT"/>
          </a:p>
        </p:txBody>
      </p:sp>
      <p:pic>
        <p:nvPicPr>
          <p:cNvPr id="11" name="Picture 2" descr="C:\Users\bottera\Desktop\CMZ TRASVERSALE\ATS_Insubria 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50802" y="6710359"/>
            <a:ext cx="1388997" cy="723356"/>
          </a:xfrm>
          <a:prstGeom prst="rect">
            <a:avLst/>
          </a:prstGeom>
          <a:noFill/>
        </p:spPr>
      </p:pic>
      <p:sp>
        <p:nvSpPr>
          <p:cNvPr id="15" name="Segnaposto numero diapositiva 14"/>
          <p:cNvSpPr>
            <a:spLocks noGrp="1"/>
          </p:cNvSpPr>
          <p:nvPr>
            <p:ph type="sldNum" sz="quarter" idx="12"/>
          </p:nvPr>
        </p:nvSpPr>
        <p:spPr>
          <a:xfrm>
            <a:off x="4193778" y="7006700"/>
            <a:ext cx="2405658" cy="402483"/>
          </a:xfrm>
        </p:spPr>
        <p:txBody>
          <a:bodyPr/>
          <a:lstStyle/>
          <a:p>
            <a:pPr algn="ctr"/>
            <a:fld id="{10507A63-8A9F-3F42-8AF0-5D64E2E4E0AF}" type="slidenum">
              <a:rPr lang="it-IT" smtClean="0"/>
              <a:pPr algn="ctr"/>
              <a:t>4</a:t>
            </a:fld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15" y="4145904"/>
            <a:ext cx="10691813" cy="2018962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15" y="1472843"/>
            <a:ext cx="10691813" cy="2036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62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97840" y="438872"/>
            <a:ext cx="9262585" cy="689014"/>
          </a:xfrm>
        </p:spPr>
        <p:txBody>
          <a:bodyPr>
            <a:noAutofit/>
          </a:bodyPr>
          <a:lstStyle/>
          <a:p>
            <a:pPr algn="r"/>
            <a:r>
              <a:rPr lang="it-IT" sz="2800" b="1" dirty="0" smtClean="0">
                <a:solidFill>
                  <a:srgbClr val="4F964D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ANDAMENTO POSITIVI</a:t>
            </a:r>
            <a:endParaRPr lang="it-IT" sz="2800" b="1" dirty="0">
              <a:solidFill>
                <a:srgbClr val="4F964D"/>
              </a:solidFill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10098435" y="6710359"/>
            <a:ext cx="0" cy="923960"/>
          </a:xfrm>
          <a:prstGeom prst="line">
            <a:avLst/>
          </a:prstGeom>
          <a:noFill/>
          <a:ln w="6350">
            <a:solidFill>
              <a:srgbClr val="4F964D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04287" tIns="52144" rIns="104287" bIns="52144" anchor="ctr"/>
          <a:lstStyle/>
          <a:p>
            <a:pPr>
              <a:defRPr/>
            </a:pPr>
            <a:endParaRPr lang="it-IT"/>
          </a:p>
        </p:txBody>
      </p:sp>
      <p:pic>
        <p:nvPicPr>
          <p:cNvPr id="11" name="Picture 2" descr="C:\Users\bottera\Desktop\CMZ TRASVERSALE\ATS_Insubria 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50802" y="6710359"/>
            <a:ext cx="1388997" cy="723356"/>
          </a:xfrm>
          <a:prstGeom prst="rect">
            <a:avLst/>
          </a:prstGeom>
          <a:noFill/>
        </p:spPr>
      </p:pic>
      <p:sp>
        <p:nvSpPr>
          <p:cNvPr id="15" name="Segnaposto numero diapositiva 14"/>
          <p:cNvSpPr>
            <a:spLocks noGrp="1"/>
          </p:cNvSpPr>
          <p:nvPr>
            <p:ph type="sldNum" sz="quarter" idx="12"/>
          </p:nvPr>
        </p:nvSpPr>
        <p:spPr>
          <a:xfrm>
            <a:off x="4193778" y="7006700"/>
            <a:ext cx="2405658" cy="402483"/>
          </a:xfrm>
        </p:spPr>
        <p:txBody>
          <a:bodyPr/>
          <a:lstStyle/>
          <a:p>
            <a:pPr algn="ctr"/>
            <a:fld id="{10507A63-8A9F-3F42-8AF0-5D64E2E4E0AF}" type="slidenum">
              <a:rPr lang="it-IT" smtClean="0"/>
              <a:pPr algn="ctr"/>
              <a:t>5</a:t>
            </a:fld>
            <a:endParaRPr lang="it-IT" dirty="0"/>
          </a:p>
        </p:txBody>
      </p:sp>
      <p:sp>
        <p:nvSpPr>
          <p:cNvPr id="8" name="Rettangolo 7"/>
          <p:cNvSpPr/>
          <p:nvPr/>
        </p:nvSpPr>
        <p:spPr>
          <a:xfrm>
            <a:off x="2753618" y="1043533"/>
            <a:ext cx="1440160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3" name="Gruppo 9"/>
          <p:cNvGrpSpPr/>
          <p:nvPr/>
        </p:nvGrpSpPr>
        <p:grpSpPr>
          <a:xfrm>
            <a:off x="697840" y="438871"/>
            <a:ext cx="9282944" cy="688079"/>
            <a:chOff x="470251" y="184150"/>
            <a:chExt cx="8154992" cy="838200"/>
          </a:xfrm>
        </p:grpSpPr>
        <p:sp>
          <p:nvSpPr>
            <p:cNvPr id="6" name="Line 9"/>
            <p:cNvSpPr>
              <a:spLocks noChangeShapeType="1"/>
            </p:cNvSpPr>
            <p:nvPr/>
          </p:nvSpPr>
          <p:spPr bwMode="auto">
            <a:xfrm>
              <a:off x="8625243" y="184150"/>
              <a:ext cx="0" cy="838200"/>
            </a:xfrm>
            <a:prstGeom prst="line">
              <a:avLst/>
            </a:prstGeom>
            <a:noFill/>
            <a:ln w="6350">
              <a:solidFill>
                <a:srgbClr val="4F964D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139700" prst="cross"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7" name="Line 10"/>
            <p:cNvSpPr>
              <a:spLocks noChangeShapeType="1"/>
            </p:cNvSpPr>
            <p:nvPr/>
          </p:nvSpPr>
          <p:spPr bwMode="auto">
            <a:xfrm rot="5400000">
              <a:off x="4546951" y="-3054350"/>
              <a:ext cx="0" cy="8153400"/>
            </a:xfrm>
            <a:prstGeom prst="line">
              <a:avLst/>
            </a:prstGeom>
            <a:noFill/>
            <a:ln w="6350">
              <a:solidFill>
                <a:srgbClr val="4F964D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139700" prst="cross"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</p:grpSp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29" y="1403573"/>
            <a:ext cx="10051745" cy="5025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9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97840" y="438872"/>
            <a:ext cx="9262585" cy="689014"/>
          </a:xfrm>
        </p:spPr>
        <p:txBody>
          <a:bodyPr>
            <a:noAutofit/>
          </a:bodyPr>
          <a:lstStyle/>
          <a:p>
            <a:pPr algn="r"/>
            <a:r>
              <a:rPr lang="it-IT" sz="2800" b="1" dirty="0" smtClean="0">
                <a:solidFill>
                  <a:srgbClr val="4F964D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RDT</a:t>
            </a:r>
            <a:endParaRPr lang="it-IT" sz="2800" b="1" dirty="0">
              <a:solidFill>
                <a:srgbClr val="4F964D"/>
              </a:solidFill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10098435" y="6710359"/>
            <a:ext cx="0" cy="923960"/>
          </a:xfrm>
          <a:prstGeom prst="line">
            <a:avLst/>
          </a:prstGeom>
          <a:noFill/>
          <a:ln w="6350">
            <a:solidFill>
              <a:srgbClr val="4F964D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04287" tIns="52144" rIns="104287" bIns="52144" anchor="ctr"/>
          <a:lstStyle/>
          <a:p>
            <a:pPr>
              <a:defRPr/>
            </a:pPr>
            <a:endParaRPr lang="it-IT"/>
          </a:p>
        </p:txBody>
      </p:sp>
      <p:pic>
        <p:nvPicPr>
          <p:cNvPr id="11" name="Picture 2" descr="C:\Users\bottera\Desktop\CMZ TRASVERSALE\ATS_Insubria 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50802" y="6710359"/>
            <a:ext cx="1388997" cy="723356"/>
          </a:xfrm>
          <a:prstGeom prst="rect">
            <a:avLst/>
          </a:prstGeom>
          <a:noFill/>
        </p:spPr>
      </p:pic>
      <p:sp>
        <p:nvSpPr>
          <p:cNvPr id="15" name="Segnaposto numero diapositiva 14"/>
          <p:cNvSpPr>
            <a:spLocks noGrp="1"/>
          </p:cNvSpPr>
          <p:nvPr>
            <p:ph type="sldNum" sz="quarter" idx="12"/>
          </p:nvPr>
        </p:nvSpPr>
        <p:spPr>
          <a:xfrm>
            <a:off x="4193778" y="7006700"/>
            <a:ext cx="2405658" cy="402483"/>
          </a:xfrm>
        </p:spPr>
        <p:txBody>
          <a:bodyPr/>
          <a:lstStyle/>
          <a:p>
            <a:pPr algn="ctr"/>
            <a:fld id="{10507A63-8A9F-3F42-8AF0-5D64E2E4E0AF}" type="slidenum">
              <a:rPr lang="it-IT" smtClean="0"/>
              <a:pPr algn="ctr"/>
              <a:t>6</a:t>
            </a:fld>
            <a:endParaRPr lang="it-IT" dirty="0"/>
          </a:p>
        </p:txBody>
      </p:sp>
      <p:sp>
        <p:nvSpPr>
          <p:cNvPr id="8" name="Rettangolo 7"/>
          <p:cNvSpPr/>
          <p:nvPr/>
        </p:nvSpPr>
        <p:spPr>
          <a:xfrm>
            <a:off x="2753618" y="1043533"/>
            <a:ext cx="1440160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3" name="Gruppo 9"/>
          <p:cNvGrpSpPr/>
          <p:nvPr/>
        </p:nvGrpSpPr>
        <p:grpSpPr>
          <a:xfrm>
            <a:off x="697840" y="438871"/>
            <a:ext cx="9282944" cy="688079"/>
            <a:chOff x="470251" y="184150"/>
            <a:chExt cx="8154992" cy="838200"/>
          </a:xfrm>
        </p:grpSpPr>
        <p:sp>
          <p:nvSpPr>
            <p:cNvPr id="6" name="Line 9"/>
            <p:cNvSpPr>
              <a:spLocks noChangeShapeType="1"/>
            </p:cNvSpPr>
            <p:nvPr/>
          </p:nvSpPr>
          <p:spPr bwMode="auto">
            <a:xfrm>
              <a:off x="8625243" y="184150"/>
              <a:ext cx="0" cy="838200"/>
            </a:xfrm>
            <a:prstGeom prst="line">
              <a:avLst/>
            </a:prstGeom>
            <a:noFill/>
            <a:ln w="6350">
              <a:solidFill>
                <a:srgbClr val="4F964D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139700" prst="cross"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7" name="Line 10"/>
            <p:cNvSpPr>
              <a:spLocks noChangeShapeType="1"/>
            </p:cNvSpPr>
            <p:nvPr/>
          </p:nvSpPr>
          <p:spPr bwMode="auto">
            <a:xfrm rot="5400000">
              <a:off x="4546951" y="-3054350"/>
              <a:ext cx="0" cy="8153400"/>
            </a:xfrm>
            <a:prstGeom prst="line">
              <a:avLst/>
            </a:prstGeom>
            <a:noFill/>
            <a:ln w="6350">
              <a:solidFill>
                <a:srgbClr val="4F964D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139700" prst="cross"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</p:grpSp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2" y="1394915"/>
            <a:ext cx="10242450" cy="5121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49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97840" y="438872"/>
            <a:ext cx="9262585" cy="689014"/>
          </a:xfrm>
        </p:spPr>
        <p:txBody>
          <a:bodyPr>
            <a:noAutofit/>
          </a:bodyPr>
          <a:lstStyle/>
          <a:p>
            <a:pPr algn="r"/>
            <a:r>
              <a:rPr lang="it-IT" sz="2800" b="1" dirty="0" smtClean="0">
                <a:solidFill>
                  <a:srgbClr val="4F964D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CASI ED OSPEDALIZZATI 2022</a:t>
            </a:r>
            <a:endParaRPr lang="it-IT" sz="2800" b="1" dirty="0">
              <a:solidFill>
                <a:srgbClr val="4F964D"/>
              </a:solidFill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10098435" y="6710359"/>
            <a:ext cx="0" cy="923960"/>
          </a:xfrm>
          <a:prstGeom prst="line">
            <a:avLst/>
          </a:prstGeom>
          <a:noFill/>
          <a:ln w="6350">
            <a:solidFill>
              <a:srgbClr val="4F964D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04287" tIns="52144" rIns="104287" bIns="52144" anchor="ctr"/>
          <a:lstStyle/>
          <a:p>
            <a:pPr>
              <a:defRPr/>
            </a:pPr>
            <a:endParaRPr lang="it-IT"/>
          </a:p>
        </p:txBody>
      </p:sp>
      <p:pic>
        <p:nvPicPr>
          <p:cNvPr id="11" name="Picture 2" descr="C:\Users\bottera\Desktop\CMZ TRASVERSALE\ATS_Insubria 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50802" y="6710359"/>
            <a:ext cx="1388997" cy="723356"/>
          </a:xfrm>
          <a:prstGeom prst="rect">
            <a:avLst/>
          </a:prstGeom>
          <a:noFill/>
        </p:spPr>
      </p:pic>
      <p:sp>
        <p:nvSpPr>
          <p:cNvPr id="15" name="Segnaposto numero diapositiva 14"/>
          <p:cNvSpPr>
            <a:spLocks noGrp="1"/>
          </p:cNvSpPr>
          <p:nvPr>
            <p:ph type="sldNum" sz="quarter" idx="12"/>
          </p:nvPr>
        </p:nvSpPr>
        <p:spPr>
          <a:xfrm>
            <a:off x="4193778" y="7006700"/>
            <a:ext cx="2405658" cy="402483"/>
          </a:xfrm>
        </p:spPr>
        <p:txBody>
          <a:bodyPr/>
          <a:lstStyle/>
          <a:p>
            <a:pPr algn="ctr"/>
            <a:fld id="{10507A63-8A9F-3F42-8AF0-5D64E2E4E0AF}" type="slidenum">
              <a:rPr lang="it-IT" smtClean="0"/>
              <a:pPr algn="ctr"/>
              <a:t>7</a:t>
            </a:fld>
            <a:endParaRPr lang="it-IT" dirty="0"/>
          </a:p>
        </p:txBody>
      </p:sp>
      <p:sp>
        <p:nvSpPr>
          <p:cNvPr id="8" name="Rettangolo 7"/>
          <p:cNvSpPr/>
          <p:nvPr/>
        </p:nvSpPr>
        <p:spPr>
          <a:xfrm>
            <a:off x="2753618" y="1043533"/>
            <a:ext cx="1440160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3" name="Gruppo 9"/>
          <p:cNvGrpSpPr/>
          <p:nvPr/>
        </p:nvGrpSpPr>
        <p:grpSpPr>
          <a:xfrm>
            <a:off x="697840" y="438871"/>
            <a:ext cx="9282944" cy="688079"/>
            <a:chOff x="470251" y="184150"/>
            <a:chExt cx="8154992" cy="838200"/>
          </a:xfrm>
        </p:grpSpPr>
        <p:sp>
          <p:nvSpPr>
            <p:cNvPr id="6" name="Line 9"/>
            <p:cNvSpPr>
              <a:spLocks noChangeShapeType="1"/>
            </p:cNvSpPr>
            <p:nvPr/>
          </p:nvSpPr>
          <p:spPr bwMode="auto">
            <a:xfrm>
              <a:off x="8625243" y="184150"/>
              <a:ext cx="0" cy="838200"/>
            </a:xfrm>
            <a:prstGeom prst="line">
              <a:avLst/>
            </a:prstGeom>
            <a:noFill/>
            <a:ln w="6350">
              <a:solidFill>
                <a:srgbClr val="4F964D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139700" prst="cross"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7" name="Line 10"/>
            <p:cNvSpPr>
              <a:spLocks noChangeShapeType="1"/>
            </p:cNvSpPr>
            <p:nvPr/>
          </p:nvSpPr>
          <p:spPr bwMode="auto">
            <a:xfrm rot="5400000">
              <a:off x="4546951" y="-3054350"/>
              <a:ext cx="0" cy="8153400"/>
            </a:xfrm>
            <a:prstGeom prst="line">
              <a:avLst/>
            </a:prstGeom>
            <a:noFill/>
            <a:ln w="6350">
              <a:solidFill>
                <a:srgbClr val="4F964D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139700" prst="cross"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</p:grpSp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46" y="1403573"/>
            <a:ext cx="10259337" cy="5129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39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bottera\Desktop\CMZ TRASVERSALE\ATS_Insubria 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50802" y="6710359"/>
            <a:ext cx="1388997" cy="723356"/>
          </a:xfrm>
          <a:prstGeom prst="rect">
            <a:avLst/>
          </a:prstGeom>
          <a:noFill/>
        </p:spPr>
      </p:pic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10098435" y="6588149"/>
            <a:ext cx="0" cy="923960"/>
          </a:xfrm>
          <a:prstGeom prst="line">
            <a:avLst/>
          </a:prstGeom>
          <a:noFill/>
          <a:ln w="6350">
            <a:solidFill>
              <a:srgbClr val="4F964D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04287" tIns="52144" rIns="104287" bIns="52144" anchor="ctr"/>
          <a:lstStyle/>
          <a:p>
            <a:pPr>
              <a:defRPr/>
            </a:pPr>
            <a:endParaRPr lang="it-IT"/>
          </a:p>
        </p:txBody>
      </p:sp>
      <p:sp>
        <p:nvSpPr>
          <p:cNvPr id="15" name="Segnaposto numero diapositiva 14"/>
          <p:cNvSpPr>
            <a:spLocks noGrp="1"/>
          </p:cNvSpPr>
          <p:nvPr>
            <p:ph type="sldNum" sz="quarter" idx="12"/>
          </p:nvPr>
        </p:nvSpPr>
        <p:spPr>
          <a:xfrm>
            <a:off x="4193778" y="7006700"/>
            <a:ext cx="2405658" cy="402483"/>
          </a:xfrm>
        </p:spPr>
        <p:txBody>
          <a:bodyPr/>
          <a:lstStyle/>
          <a:p>
            <a:pPr algn="ctr"/>
            <a:fld id="{10507A63-8A9F-3F42-8AF0-5D64E2E4E0AF}" type="slidenum">
              <a:rPr lang="it-IT" smtClean="0"/>
              <a:pPr algn="ctr"/>
              <a:t>8</a:t>
            </a:fld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3339" y="194382"/>
            <a:ext cx="9734474" cy="689014"/>
          </a:xfrm>
        </p:spPr>
        <p:txBody>
          <a:bodyPr>
            <a:noAutofit/>
          </a:bodyPr>
          <a:lstStyle/>
          <a:p>
            <a:pPr algn="r"/>
            <a:r>
              <a:rPr lang="it-IT" sz="2400" b="1" dirty="0" smtClean="0">
                <a:solidFill>
                  <a:srgbClr val="4F964D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TASSO INCIDENZA ULTIMI </a:t>
            </a:r>
            <a:r>
              <a:rPr lang="it-IT" sz="2400" b="1" dirty="0">
                <a:solidFill>
                  <a:srgbClr val="4F964D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7</a:t>
            </a:r>
            <a:r>
              <a:rPr lang="it-IT" sz="2400" b="1" dirty="0" smtClean="0">
                <a:solidFill>
                  <a:srgbClr val="4F964D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 GIORNI AMBITO </a:t>
            </a:r>
            <a:r>
              <a:rPr lang="it-IT" sz="2400" b="1" dirty="0">
                <a:solidFill>
                  <a:srgbClr val="4F964D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SETTE </a:t>
            </a:r>
            <a:r>
              <a:rPr lang="it-IT" sz="2400" b="1" dirty="0" smtClean="0">
                <a:solidFill>
                  <a:srgbClr val="4F964D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LAGHI</a:t>
            </a:r>
            <a:endParaRPr lang="it-IT" sz="2400" b="1" dirty="0">
              <a:solidFill>
                <a:srgbClr val="4F964D"/>
              </a:solidFill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  <p:grpSp>
        <p:nvGrpSpPr>
          <p:cNvPr id="3" name="Gruppo 9"/>
          <p:cNvGrpSpPr/>
          <p:nvPr/>
        </p:nvGrpSpPr>
        <p:grpSpPr>
          <a:xfrm>
            <a:off x="708634" y="210927"/>
            <a:ext cx="9282944" cy="688079"/>
            <a:chOff x="470251" y="184150"/>
            <a:chExt cx="8154992" cy="838200"/>
          </a:xfrm>
        </p:grpSpPr>
        <p:sp>
          <p:nvSpPr>
            <p:cNvPr id="6" name="Line 9"/>
            <p:cNvSpPr>
              <a:spLocks noChangeShapeType="1"/>
            </p:cNvSpPr>
            <p:nvPr/>
          </p:nvSpPr>
          <p:spPr bwMode="auto">
            <a:xfrm>
              <a:off x="8625243" y="184150"/>
              <a:ext cx="0" cy="838200"/>
            </a:xfrm>
            <a:prstGeom prst="line">
              <a:avLst/>
            </a:prstGeom>
            <a:noFill/>
            <a:ln w="6350">
              <a:solidFill>
                <a:srgbClr val="4F964D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139700" prst="cross"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7" name="Line 10"/>
            <p:cNvSpPr>
              <a:spLocks noChangeShapeType="1"/>
            </p:cNvSpPr>
            <p:nvPr/>
          </p:nvSpPr>
          <p:spPr bwMode="auto">
            <a:xfrm rot="5400000">
              <a:off x="4546951" y="-3054350"/>
              <a:ext cx="0" cy="8153400"/>
            </a:xfrm>
            <a:prstGeom prst="line">
              <a:avLst/>
            </a:prstGeom>
            <a:noFill/>
            <a:ln w="6350">
              <a:solidFill>
                <a:srgbClr val="4F964D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139700" prst="cross"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</p:grpSp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79" y="1160311"/>
            <a:ext cx="9991579" cy="4995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98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bottera\Desktop\CMZ TRASVERSALE\ATS_Insubria 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50802" y="6710359"/>
            <a:ext cx="1388997" cy="723356"/>
          </a:xfrm>
          <a:prstGeom prst="rect">
            <a:avLst/>
          </a:prstGeom>
          <a:noFill/>
        </p:spPr>
      </p:pic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10098435" y="6588149"/>
            <a:ext cx="0" cy="923960"/>
          </a:xfrm>
          <a:prstGeom prst="line">
            <a:avLst/>
          </a:prstGeom>
          <a:noFill/>
          <a:ln w="6350">
            <a:solidFill>
              <a:srgbClr val="4F964D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04287" tIns="52144" rIns="104287" bIns="52144" anchor="ctr"/>
          <a:lstStyle/>
          <a:p>
            <a:pPr>
              <a:defRPr/>
            </a:pPr>
            <a:endParaRPr lang="it-IT"/>
          </a:p>
        </p:txBody>
      </p:sp>
      <p:sp>
        <p:nvSpPr>
          <p:cNvPr id="15" name="Segnaposto numero diapositiva 14"/>
          <p:cNvSpPr>
            <a:spLocks noGrp="1"/>
          </p:cNvSpPr>
          <p:nvPr>
            <p:ph type="sldNum" sz="quarter" idx="12"/>
          </p:nvPr>
        </p:nvSpPr>
        <p:spPr>
          <a:xfrm>
            <a:off x="4193778" y="7006700"/>
            <a:ext cx="2405658" cy="402483"/>
          </a:xfrm>
        </p:spPr>
        <p:txBody>
          <a:bodyPr/>
          <a:lstStyle/>
          <a:p>
            <a:pPr algn="ctr"/>
            <a:fld id="{10507A63-8A9F-3F42-8AF0-5D64E2E4E0AF}" type="slidenum">
              <a:rPr lang="it-IT" smtClean="0"/>
              <a:pPr algn="ctr"/>
              <a:t>9</a:t>
            </a:fld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5347" y="194382"/>
            <a:ext cx="9662466" cy="689014"/>
          </a:xfrm>
        </p:spPr>
        <p:txBody>
          <a:bodyPr>
            <a:noAutofit/>
          </a:bodyPr>
          <a:lstStyle/>
          <a:p>
            <a:pPr algn="r"/>
            <a:r>
              <a:rPr lang="it-IT" sz="2400" b="1" dirty="0">
                <a:solidFill>
                  <a:srgbClr val="4F964D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TASSO INCIDENZA ULTIMI </a:t>
            </a:r>
            <a:r>
              <a:rPr lang="it-IT" sz="2400" b="1" dirty="0" smtClean="0">
                <a:solidFill>
                  <a:srgbClr val="4F964D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7 </a:t>
            </a:r>
            <a:r>
              <a:rPr lang="it-IT" sz="2400" b="1" dirty="0">
                <a:solidFill>
                  <a:srgbClr val="4F964D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GIORNI AMBITO VALLE </a:t>
            </a:r>
            <a:r>
              <a:rPr lang="it-IT" sz="2400" b="1" dirty="0" smtClean="0">
                <a:solidFill>
                  <a:srgbClr val="4F964D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OLONA</a:t>
            </a:r>
            <a:endParaRPr lang="it-IT" sz="2400" b="1" dirty="0">
              <a:solidFill>
                <a:srgbClr val="4F964D"/>
              </a:solidFill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  <p:grpSp>
        <p:nvGrpSpPr>
          <p:cNvPr id="3" name="Gruppo 9"/>
          <p:cNvGrpSpPr/>
          <p:nvPr/>
        </p:nvGrpSpPr>
        <p:grpSpPr>
          <a:xfrm>
            <a:off x="708634" y="210927"/>
            <a:ext cx="9282944" cy="688079"/>
            <a:chOff x="470251" y="184150"/>
            <a:chExt cx="8154992" cy="838200"/>
          </a:xfrm>
        </p:grpSpPr>
        <p:sp>
          <p:nvSpPr>
            <p:cNvPr id="6" name="Line 9"/>
            <p:cNvSpPr>
              <a:spLocks noChangeShapeType="1"/>
            </p:cNvSpPr>
            <p:nvPr/>
          </p:nvSpPr>
          <p:spPr bwMode="auto">
            <a:xfrm>
              <a:off x="8625243" y="184150"/>
              <a:ext cx="0" cy="838200"/>
            </a:xfrm>
            <a:prstGeom prst="line">
              <a:avLst/>
            </a:prstGeom>
            <a:noFill/>
            <a:ln w="6350">
              <a:solidFill>
                <a:srgbClr val="4F964D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139700" prst="cross"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7" name="Line 10"/>
            <p:cNvSpPr>
              <a:spLocks noChangeShapeType="1"/>
            </p:cNvSpPr>
            <p:nvPr/>
          </p:nvSpPr>
          <p:spPr bwMode="auto">
            <a:xfrm rot="5400000">
              <a:off x="4546951" y="-3054350"/>
              <a:ext cx="0" cy="8153400"/>
            </a:xfrm>
            <a:prstGeom prst="line">
              <a:avLst/>
            </a:prstGeom>
            <a:noFill/>
            <a:ln w="6350">
              <a:solidFill>
                <a:srgbClr val="4F964D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139700" prst="cross"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</p:grpSp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1" y="1187549"/>
            <a:ext cx="10242451" cy="5121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14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8dc09d8a-e4ab-42fa-afa2-1aa321a495a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B57671E69060D459F24271147BD488C" ma:contentTypeVersion="12" ma:contentTypeDescription="Creare un nuovo documento." ma:contentTypeScope="" ma:versionID="f508599bf0c046a02ac7169b21213399">
  <xsd:schema xmlns:xsd="http://www.w3.org/2001/XMLSchema" xmlns:xs="http://www.w3.org/2001/XMLSchema" xmlns:p="http://schemas.microsoft.com/office/2006/metadata/properties" xmlns:ns3="8dc09d8a-e4ab-42fa-afa2-1aa321a495a3" xmlns:ns4="7d4589bd-b7c4-4287-8ad6-477ad0608d1b" targetNamespace="http://schemas.microsoft.com/office/2006/metadata/properties" ma:root="true" ma:fieldsID="13f80fa068cf118ac0ee5bd2038d40b8" ns3:_="" ns4:_="">
    <xsd:import namespace="8dc09d8a-e4ab-42fa-afa2-1aa321a495a3"/>
    <xsd:import namespace="7d4589bd-b7c4-4287-8ad6-477ad0608d1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c09d8a-e4ab-42fa-afa2-1aa321a495a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4589bd-b7c4-4287-8ad6-477ad0608d1b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Hash suggerimento condivisione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A0BA667-4C98-4965-AA8B-A07AD61F0E6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DD2CF7E-B5E2-438D-96B5-22B934F31045}">
  <ds:schemaRefs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7d4589bd-b7c4-4287-8ad6-477ad0608d1b"/>
    <ds:schemaRef ds:uri="8dc09d8a-e4ab-42fa-afa2-1aa321a495a3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8C18F8A4-FBDD-4AE4-9551-6AC52C9264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dc09d8a-e4ab-42fa-afa2-1aa321a495a3"/>
    <ds:schemaRef ds:uri="7d4589bd-b7c4-4287-8ad6-477ad0608d1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19806</TotalTime>
  <Words>87</Words>
  <Application>Microsoft Office PowerPoint</Application>
  <PresentationFormat>Personalizzato</PresentationFormat>
  <Paragraphs>45</Paragraphs>
  <Slides>12</Slides>
  <Notes>11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8" baseType="lpstr">
      <vt:lpstr>ＭＳ Ｐゴシック</vt:lpstr>
      <vt:lpstr>Arial</vt:lpstr>
      <vt:lpstr>Calibri</vt:lpstr>
      <vt:lpstr>Calibri Light</vt:lpstr>
      <vt:lpstr>Helvetica</vt:lpstr>
      <vt:lpstr>Tema di Office</vt:lpstr>
      <vt:lpstr>Presentazione standard di PowerPoint</vt:lpstr>
      <vt:lpstr>POSITIVI GIORNALIERI</vt:lpstr>
      <vt:lpstr>POSITIVI SETTIMANALI</vt:lpstr>
      <vt:lpstr>POSITIVI SETTIMANALI</vt:lpstr>
      <vt:lpstr>ANDAMENTO POSITIVI</vt:lpstr>
      <vt:lpstr>RDT</vt:lpstr>
      <vt:lpstr>CASI ED OSPEDALIZZATI 2022</vt:lpstr>
      <vt:lpstr>TASSO INCIDENZA ULTIMI 7 GIORNI AMBITO SETTE LAGHI</vt:lpstr>
      <vt:lpstr>TASSO INCIDENZA ULTIMI 7 GIORNI AMBITO VALLE OLONA</vt:lpstr>
      <vt:lpstr>TASSO INCIDENZA ULTIMI 7 GIORNI AMBITO LARIANO</vt:lpstr>
      <vt:lpstr>POSITIVITA’ PER FASCE DI ETA’</vt:lpstr>
      <vt:lpstr>Presentazione standard di PowerPoint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[inserisci il testo]</dc:title>
  <dc:creator>Utente di Microsoft Office</dc:creator>
  <cp:lastModifiedBy>Tettamanzi Elena</cp:lastModifiedBy>
  <cp:revision>1585</cp:revision>
  <cp:lastPrinted>2021-09-09T07:18:30Z</cp:lastPrinted>
  <dcterms:created xsi:type="dcterms:W3CDTF">2015-07-08T12:22:08Z</dcterms:created>
  <dcterms:modified xsi:type="dcterms:W3CDTF">2022-12-29T14:05:42Z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0x0101001B57671E69060D459F24271147BD488C</vt:lpwstr>
  </property>
</Properties>
</file>